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276490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 jednom hrnci (A) je litr vody o teplotě 10 °C, v druhém hrnci (B) je půl litru vody o teplotě 70 °</a:t>
            </a:r>
            <a:r>
              <a:rPr lang="cs-CZ" dirty="0" smtClean="0"/>
              <a:t>C. </a:t>
            </a:r>
            <a:r>
              <a:rPr lang="cs-CZ" dirty="0"/>
              <a:t>Vodu v hrnci A ohřejeme na 20 °C, vodu v hrnci B na </a:t>
            </a:r>
            <a:r>
              <a:rPr lang="cs-CZ" dirty="0" smtClean="0"/>
              <a:t>90 °C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kterém případě přijala voda více tepla?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467544" y="3507702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Voda v hrnci A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Voda v hrnci B.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 obou případech stejně.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Pro odpověď není dostatek informací.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" r="3329"/>
          <a:stretch/>
        </p:blipFill>
        <p:spPr bwMode="auto">
          <a:xfrm>
            <a:off x="5292080" y="3103944"/>
            <a:ext cx="3581400" cy="198124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31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V jednom hrnci (A) je litr vody o teplotě 10 °C, v druhém hrnci (B) je půl litru vody o teplotě 70 °C. Vodu v hrnci A ohřejeme na 20 °C, vodu v hrnci B na 90 °C. &#10;Ve kterém případě přijala voda více tepla?&#10;&#10;Voda v hrnci A&#10;Voda"/>
  <p:tag name="OPTION_COUNT" val="4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21</cp:revision>
  <dcterms:created xsi:type="dcterms:W3CDTF">2013-10-07T10:37:40Z</dcterms:created>
  <dcterms:modified xsi:type="dcterms:W3CDTF">2014-12-18T10:14:17Z</dcterms:modified>
</cp:coreProperties>
</file>